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6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>
        <p:scale>
          <a:sx n="66" d="100"/>
          <a:sy n="66" d="100"/>
        </p:scale>
        <p:origin x="86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0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4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1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1720-FCEA-4E13-AD97-A0EC6FA8612C}" type="datetimeFigureOut">
              <a:rPr lang="en-US" smtClean="0"/>
              <a:t>27-Nov-15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60859-C835-4F80-AE8B-B5F1AA984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ML for 88 Acres</a:t>
            </a:r>
            <a:br>
              <a:rPr lang="en-US" dirty="0" smtClean="0"/>
            </a:br>
            <a:r>
              <a:rPr lang="en-US" dirty="0" smtClean="0"/>
              <a:t>Phase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Wise</a:t>
            </a:r>
          </a:p>
          <a:p>
            <a:r>
              <a:rPr lang="en-US" dirty="0" smtClean="0"/>
              <a:t>Architect – MCS HQ Applied Incubation</a:t>
            </a:r>
          </a:p>
          <a:p>
            <a:r>
              <a:rPr lang="en-US" dirty="0" smtClean="0"/>
              <a:t>3 Sep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4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5625"/>
            <a:ext cx="3149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Add state variables and control variables</a:t>
            </a:r>
          </a:p>
          <a:p>
            <a:r>
              <a:rPr lang="en-US" dirty="0" smtClean="0"/>
              <a:t>Implies need to </a:t>
            </a:r>
            <a:r>
              <a:rPr lang="en-US" dirty="0" smtClean="0"/>
              <a:t>train </a:t>
            </a:r>
            <a:r>
              <a:rPr lang="en-US" dirty="0" smtClean="0"/>
              <a:t>3 (or more) </a:t>
            </a:r>
            <a:r>
              <a:rPr lang="en-US" dirty="0" smtClean="0"/>
              <a:t>models per building</a:t>
            </a:r>
          </a:p>
          <a:p>
            <a:r>
              <a:rPr lang="en-US" dirty="0" smtClean="0"/>
              <a:t>The models have to be used step-by-step in prediction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66" y="1825625"/>
            <a:ext cx="7850746" cy="45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</a:t>
            </a:r>
            <a:r>
              <a:rPr lang="en-US" smtClean="0"/>
              <a:t>Energy Control Data </a:t>
            </a:r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33" y="1703989"/>
            <a:ext cx="2433320" cy="435133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With this model the engineer can control the energy consumption in a predictable way by changing the OCC values centrally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825625"/>
            <a:ext cx="8671071" cy="44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Ingested 2 years of data of building data from Ionics Historians into HDInsight Cluster</a:t>
            </a:r>
          </a:p>
          <a:p>
            <a:pPr lvl="1"/>
            <a:r>
              <a:rPr lang="en-US" dirty="0" smtClean="0"/>
              <a:t>1.5 TB of data</a:t>
            </a:r>
          </a:p>
          <a:p>
            <a:pPr lvl="1"/>
            <a:r>
              <a:rPr lang="en-US" dirty="0" smtClean="0"/>
              <a:t>92 buildings</a:t>
            </a:r>
          </a:p>
          <a:p>
            <a:r>
              <a:rPr lang="en-US" dirty="0" smtClean="0"/>
              <a:t>Analyzed and Cleaned data</a:t>
            </a:r>
          </a:p>
          <a:p>
            <a:r>
              <a:rPr lang="en-US" dirty="0" smtClean="0"/>
              <a:t>Created Energy Prediction models using 2 techniques</a:t>
            </a:r>
          </a:p>
          <a:p>
            <a:r>
              <a:rPr lang="en-US" dirty="0" smtClean="0"/>
              <a:t>Delivered and deployed 20 energy prediction models (from weather)</a:t>
            </a:r>
          </a:p>
          <a:p>
            <a:r>
              <a:rPr lang="en-US" dirty="0" smtClean="0"/>
              <a:t>Pilot Deployment in 88 Acres ROC </a:t>
            </a:r>
            <a:r>
              <a:rPr lang="en-US" dirty="0" smtClean="0"/>
              <a:t>is proceeding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64" y="172819"/>
            <a:ext cx="10515600" cy="1325563"/>
          </a:xfrm>
        </p:spPr>
        <p:txBody>
          <a:bodyPr/>
          <a:lstStyle/>
          <a:p>
            <a:r>
              <a:rPr lang="en-US" dirty="0" smtClean="0"/>
              <a:t>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943" y="1177708"/>
            <a:ext cx="10515600" cy="1831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21 Buildings with predictions updating once an hour</a:t>
            </a:r>
          </a:p>
          <a:p>
            <a:r>
              <a:rPr lang="en-US" dirty="0" smtClean="0"/>
              <a:t>Models are increasingly out </a:t>
            </a:r>
            <a:r>
              <a:rPr lang="en-US" dirty="0" smtClean="0"/>
              <a:t>of date, </a:t>
            </a:r>
            <a:r>
              <a:rPr lang="en-US" dirty="0" smtClean="0"/>
              <a:t>and thus more likely to encounter different </a:t>
            </a:r>
            <a:r>
              <a:rPr lang="en-US" dirty="0" smtClean="0"/>
              <a:t>weather conditions than they were trained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Peak Energy Consumption Reduction already possible with this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64" y="3156407"/>
            <a:ext cx="2756464" cy="2248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231" y="3810136"/>
            <a:ext cx="2746373" cy="2356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672" y="4649674"/>
            <a:ext cx="2609099" cy="2200764"/>
          </a:xfrm>
          <a:prstGeom prst="rect">
            <a:avLst/>
          </a:prstGeom>
        </p:spPr>
      </p:pic>
      <p:pic>
        <p:nvPicPr>
          <p:cNvPr id="11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722" y="3316930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5301771" y="4455886"/>
            <a:ext cx="794229" cy="1451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50" y="3810136"/>
            <a:ext cx="4645821" cy="2508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5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more accurate energy prediction models</a:t>
            </a:r>
          </a:p>
          <a:p>
            <a:r>
              <a:rPr lang="en-US" dirty="0" smtClean="0"/>
              <a:t>Develop prediction models that can be used for control</a:t>
            </a:r>
          </a:p>
          <a:p>
            <a:r>
              <a:rPr lang="en-US" dirty="0" smtClean="0"/>
              <a:t>Create predictive maintenance models for chillers</a:t>
            </a:r>
          </a:p>
          <a:p>
            <a:r>
              <a:rPr lang="en-US" dirty="0" smtClean="0"/>
              <a:t>Redesign prediction architecture so that it can be deployed in Azure in a vendor independent manner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9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for 88 Acers Architecture –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3" y="1441064"/>
            <a:ext cx="11408636" cy="13534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Orchestration driven by ADF</a:t>
            </a:r>
          </a:p>
          <a:p>
            <a:r>
              <a:rPr lang="en-US" dirty="0" smtClean="0"/>
              <a:t>ADF in development</a:t>
            </a:r>
          </a:p>
          <a:p>
            <a:r>
              <a:rPr lang="en-US" dirty="0" smtClean="0"/>
              <a:t>ADF does not yet support Python Activities, but promised real soon now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4" y="3086392"/>
            <a:ext cx="8244629" cy="34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Independent Data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673837" cy="4351338"/>
          </a:xfrm>
        </p:spPr>
        <p:txBody>
          <a:bodyPr/>
          <a:lstStyle/>
          <a:p>
            <a:r>
              <a:rPr lang="en-US" dirty="0" smtClean="0"/>
              <a:t>Need Vendor Independent Scheme</a:t>
            </a:r>
          </a:p>
          <a:p>
            <a:r>
              <a:rPr lang="en-US" dirty="0" smtClean="0"/>
              <a:t>Haystack might provide valuable guidance</a:t>
            </a:r>
          </a:p>
          <a:p>
            <a:r>
              <a:rPr lang="en-US" dirty="0" smtClean="0"/>
              <a:t>Vendor Independent in Cyan</a:t>
            </a:r>
          </a:p>
          <a:p>
            <a:r>
              <a:rPr lang="en-US" dirty="0" smtClean="0"/>
              <a:t>Vender Specific in Magenta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69" y="1931350"/>
            <a:ext cx="4970290" cy="43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Phase 1 Energy Prediction 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43401" cy="4691856"/>
          </a:xfrm>
        </p:spPr>
        <p:txBody>
          <a:bodyPr>
            <a:normAutofit/>
          </a:bodyPr>
          <a:lstStyle/>
          <a:p>
            <a:r>
              <a:rPr lang="en-US" dirty="0" smtClean="0"/>
              <a:t>We trained up a model in one block</a:t>
            </a:r>
          </a:p>
          <a:p>
            <a:r>
              <a:rPr lang="en-US" dirty="0" smtClean="0"/>
              <a:t>We then used that model for predicting in one </a:t>
            </a:r>
            <a:r>
              <a:rPr lang="en-US" dirty="0" smtClean="0"/>
              <a:t>block</a:t>
            </a:r>
            <a:endParaRPr lang="en-US" dirty="0" smtClean="0"/>
          </a:p>
          <a:p>
            <a:r>
              <a:rPr lang="en-US" dirty="0" smtClean="0"/>
              <a:t>Data flow was </a:t>
            </a:r>
            <a:r>
              <a:rPr lang="en-US" dirty="0" smtClean="0"/>
              <a:t>simple</a:t>
            </a:r>
          </a:p>
          <a:p>
            <a:r>
              <a:rPr lang="en-US" dirty="0" smtClean="0"/>
              <a:t>No building state (except headcount)</a:t>
            </a:r>
          </a:p>
          <a:p>
            <a:r>
              <a:rPr lang="en-US" dirty="0" smtClean="0"/>
              <a:t>Predictions are independent of previous predictions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23" y="1485106"/>
            <a:ext cx="375983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7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360" y="341630"/>
            <a:ext cx="10515600" cy="1325563"/>
          </a:xfrm>
        </p:spPr>
        <p:txBody>
          <a:bodyPr/>
          <a:lstStyle/>
          <a:p>
            <a:r>
              <a:rPr lang="en-US" dirty="0" smtClean="0"/>
              <a:t>Limitations of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433457" cy="4351338"/>
          </a:xfrm>
        </p:spPr>
        <p:txBody>
          <a:bodyPr/>
          <a:lstStyle/>
          <a:p>
            <a:r>
              <a:rPr lang="en-US" dirty="0" smtClean="0"/>
              <a:t>Because there is no state, we cannot know if the building is warm</a:t>
            </a:r>
            <a:endParaRPr lang="en-US" dirty="0" smtClean="0"/>
          </a:p>
          <a:p>
            <a:r>
              <a:rPr lang="en-US" dirty="0" smtClean="0"/>
              <a:t>The control variables (occupancy and thermostat settings) are not a part of the model, implicitly accounted for in time variation</a:t>
            </a:r>
            <a:endParaRPr lang="en-US" dirty="0" smtClean="0"/>
          </a:p>
          <a:p>
            <a:r>
              <a:rPr lang="en-US" dirty="0" smtClean="0"/>
              <a:t>Model cannot generalize to a command-</a:t>
            </a:r>
            <a:r>
              <a:rPr lang="en-US" dirty="0" smtClean="0"/>
              <a:t>and-control</a:t>
            </a:r>
            <a:r>
              <a:rPr lang="en-US" dirty="0" smtClean="0"/>
              <a:t> model (prescriptive analytics)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32" y="2017485"/>
            <a:ext cx="2353580" cy="315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355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ML for 88 Acres Phase 2</vt:lpstr>
      <vt:lpstr>Phase 1</vt:lpstr>
      <vt:lpstr>Pilot</vt:lpstr>
      <vt:lpstr>Goals for Phase 2</vt:lpstr>
      <vt:lpstr>ML for 88 Acers Architecture – Phase 2</vt:lpstr>
      <vt:lpstr>Vendor Independent Data Architecture</vt:lpstr>
      <vt:lpstr>Phase 1 Energy Prediction Data Flow</vt:lpstr>
      <vt:lpstr>What we need to do</vt:lpstr>
      <vt:lpstr>Limitations of approach</vt:lpstr>
      <vt:lpstr>Phase 2 Energy Prediction Data Flow</vt:lpstr>
      <vt:lpstr>Phase 2 Energy Control Data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for 88 Acres Phase 2</dc:title>
  <dc:creator>Mike Wise</dc:creator>
  <cp:lastModifiedBy>Mike Wise</cp:lastModifiedBy>
  <cp:revision>10</cp:revision>
  <dcterms:created xsi:type="dcterms:W3CDTF">2015-09-03T12:05:14Z</dcterms:created>
  <dcterms:modified xsi:type="dcterms:W3CDTF">2015-11-28T00:11:37Z</dcterms:modified>
</cp:coreProperties>
</file>